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A9EC95"/>
    <a:srgbClr val="3F776D"/>
    <a:srgbClr val="2C7763"/>
    <a:srgbClr val="61FFD6"/>
    <a:srgbClr val="3FFFB3"/>
    <a:srgbClr val="3DFF5C"/>
    <a:srgbClr val="009900"/>
    <a:srgbClr val="008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70" autoAdjust="0"/>
    <p:restoredTop sz="91904" autoAdjust="0"/>
  </p:normalViewPr>
  <p:slideViewPr>
    <p:cSldViewPr>
      <p:cViewPr varScale="1">
        <p:scale>
          <a:sx n="106" d="100"/>
          <a:sy n="106" d="100"/>
        </p:scale>
        <p:origin x="2176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55A72A-0B2B-9648-A29F-DDBE1A5B63E2}" type="datetimeFigureOut">
              <a:rPr lang="en-US" smtClean="0"/>
              <a:t>10/20/21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D83096-8C69-7D49-A6EE-AE801A3EC6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4140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20EB933-BEE6-4087-9F65-FE7C6174BC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9353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0" dirty="0"/>
          </a:p>
          <a:p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0EB933-BEE6-4087-9F65-FE7C6174BC5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98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DE356A-021E-47B4-A23B-9679795ED7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21645-7729-4472-BE54-A1BF6162C9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1BBCA-E268-4DFA-B429-C66507C56C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6962C5-318B-4207-99C8-1D066FBEAA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02B731-E8ED-4C83-B991-040A136753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68CD38-DB82-4C8C-825A-2D112089B0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B1BB34-E02A-4C26-B9D9-298224EFB5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91026-65B4-43D4-92E2-4F1DE6FA5E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4A138-F59C-4473-8174-B8C2C94DFF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0252E-2532-43CA-95BD-3BE6C6FA8D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19750-9756-47EF-BA1C-A7EDD1A4BB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499E85B6-7DB5-47EC-A1B9-E3929A153F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070649"/>
          </a:xfrm>
        </p:spPr>
        <p:txBody>
          <a:bodyPr/>
          <a:lstStyle/>
          <a:p>
            <a:r>
              <a:rPr lang="en-US" sz="3600" b="1" dirty="0">
                <a:solidFill>
                  <a:schemeClr val="accent2"/>
                </a:solidFill>
              </a:rPr>
              <a:t>Program Management: Good, Bad, Ugly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591138-C11A-074D-B68C-04D14E1057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767263"/>
          </a:xfrm>
        </p:spPr>
        <p:txBody>
          <a:bodyPr/>
          <a:lstStyle/>
          <a:p>
            <a:r>
              <a:rPr lang="en-US" sz="2400" dirty="0"/>
              <a:t>Good</a:t>
            </a:r>
            <a:endParaRPr lang="en-US" sz="2000" dirty="0"/>
          </a:p>
          <a:p>
            <a:pPr lvl="1"/>
            <a:r>
              <a:rPr lang="en-US" sz="2000" dirty="0"/>
              <a:t>Your Flexibility</a:t>
            </a:r>
          </a:p>
          <a:p>
            <a:pPr lvl="1"/>
            <a:r>
              <a:rPr lang="en-US" sz="2000" dirty="0"/>
              <a:t>Catalyst</a:t>
            </a:r>
          </a:p>
          <a:p>
            <a:pPr lvl="1"/>
            <a:r>
              <a:rPr lang="en-US" sz="2000" dirty="0"/>
              <a:t>BioSCape</a:t>
            </a:r>
          </a:p>
          <a:p>
            <a:pPr lvl="1"/>
            <a:r>
              <a:rPr lang="en-US" sz="2000" dirty="0"/>
              <a:t>Earth System Observatory (ESO) = Missions!</a:t>
            </a:r>
          </a:p>
          <a:p>
            <a:pPr lvl="1"/>
            <a:r>
              <a:rPr lang="en-US" sz="2000" dirty="0"/>
              <a:t>DEIA</a:t>
            </a:r>
          </a:p>
          <a:p>
            <a:r>
              <a:rPr lang="en-US" sz="2400" dirty="0"/>
              <a:t>Bad</a:t>
            </a:r>
          </a:p>
          <a:p>
            <a:pPr lvl="1"/>
            <a:r>
              <a:rPr lang="en-US" sz="2000" dirty="0"/>
              <a:t>Where’s Our Remote Sensing?</a:t>
            </a:r>
          </a:p>
          <a:p>
            <a:pPr lvl="1"/>
            <a:r>
              <a:rPr lang="en-US" sz="2000" dirty="0"/>
              <a:t>Holding Schedule</a:t>
            </a:r>
          </a:p>
          <a:p>
            <a:pPr lvl="1"/>
            <a:r>
              <a:rPr lang="en-US" sz="2000" dirty="0"/>
              <a:t>Directed Funding (as opposed to competed funding)</a:t>
            </a:r>
          </a:p>
          <a:p>
            <a:r>
              <a:rPr lang="en-US" sz="2400" dirty="0"/>
              <a:t>Ugly</a:t>
            </a:r>
          </a:p>
          <a:p>
            <a:pPr lvl="1"/>
            <a:r>
              <a:rPr lang="en-US" sz="2000" dirty="0"/>
              <a:t>Costing (Spend and Bill Us!)</a:t>
            </a:r>
          </a:p>
          <a:p>
            <a:pPr lvl="1"/>
            <a:r>
              <a:rPr lang="en-US" sz="2000" dirty="0"/>
              <a:t>Hiding Your Story</a:t>
            </a:r>
          </a:p>
          <a:p>
            <a:pPr lvl="1"/>
            <a:r>
              <a:rPr lang="en-US" sz="2000" dirty="0"/>
              <a:t>Where’s the End User/Publication(s)?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B91026-65B4-43D4-92E2-4F1DE6FA5EE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914400"/>
            <a:ext cx="3962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200" b="1" dirty="0">
              <a:solidFill>
                <a:srgbClr val="333399"/>
              </a:solidFill>
            </a:endParaRPr>
          </a:p>
        </p:txBody>
      </p:sp>
      <p:sp>
        <p:nvSpPr>
          <p:cNvPr id="11" name="AutoShape 7">
            <a:extLst>
              <a:ext uri="{FF2B5EF4-FFF2-40B4-BE49-F238E27FC236}">
                <a16:creationId xmlns:a16="http://schemas.microsoft.com/office/drawing/2014/main" id="{C14DB9BD-B8A0-FB4C-8C0A-AFB75C5A30A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-37290375" y="151606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55301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10968</TotalTime>
  <Words>62</Words>
  <Application>Microsoft Macintosh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Program Management: Good, Bad, Ugly</vt:lpstr>
    </vt:vector>
  </TitlesOfParts>
  <Company>LMIT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LMIT-ODIN</dc:creator>
  <cp:lastModifiedBy>Turner, Woody (HQ-DK000)</cp:lastModifiedBy>
  <cp:revision>1020</cp:revision>
  <dcterms:created xsi:type="dcterms:W3CDTF">2009-04-27T19:19:44Z</dcterms:created>
  <dcterms:modified xsi:type="dcterms:W3CDTF">2021-10-20T16:04:15Z</dcterms:modified>
</cp:coreProperties>
</file>